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>
        <p:scale>
          <a:sx n="85" d="100"/>
          <a:sy n="85" d="100"/>
        </p:scale>
        <p:origin x="29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67FD3A-6044-494E-9A07-6521D4CA3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6B9AC88-47F8-A84C-A158-39E4DC43F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F7E434-9350-9E4F-AF46-21B85367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8194A-E109-5048-B0D1-838F9B776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BB67C4-C4F8-074A-AE80-0AC0440E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79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53E2B9-27C1-C247-B280-D7188E8F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41A224-71D9-1544-A961-0DD44D2C7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88646D-8DE6-504B-9A9C-9BFFCD19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962BAD-38B2-A549-B6F1-C93B8032B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B95CFF-4343-DA4E-85CC-345CC5D7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42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17C1298-778B-444B-BB1F-0E4ACBCDC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D95C13A-1513-AB4A-8C9B-625B08479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679432-F407-864C-AA57-296896C8A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0E7D53-A19C-6849-851C-48A3A9699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99BBA0-E75B-1F4A-9BED-AE053C68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75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D3A05-66EA-C843-8113-E5415E5C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FD2F0-FDC2-5A40-AF2A-BFE7BC428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2B940A-642F-CA4D-8B48-6A0F48590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33B14D-B425-0245-81E9-33A56CDB7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980108-8C79-FF4B-BC7F-5DB929D3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238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12508-D1C2-A847-B397-3F472390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BBAC4A-7AE9-9D42-B844-B3CE0C855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CD5916-F451-294D-AD60-C8A226A87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970A1B-AF7A-CA4F-BCA5-B6ABC64A7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280D2C-A94B-A844-86E1-839B56F5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0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91F01-9D2C-A146-BAB2-D4450E6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85B5B4-4F74-0244-8923-D50D24770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011A7C-F398-0144-A169-5B2356C3D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AA7343-D9EA-F540-8724-3808A870A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1D3611-EA2F-EC41-AB79-AB20BDDD6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88F92EF-871E-F34D-B8C5-D84D88D8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36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DC157-E1A2-FA43-BC61-FA651EDCB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B291F5-2495-B24F-86B6-BD9BD5858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D1086A-1DBE-3943-AC53-E0999F80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37CDC6D-F5C4-DE48-88E2-3139D366D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F94E3D1-E404-284B-A330-171535302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FDA7165-2712-C645-907E-43CE5E5B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D449B80-CD31-5744-982D-4CC79736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AF60AC0-616B-5048-A836-0CBBF880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839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146A9-1EE8-774B-9E10-5C69A257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858D423-E5AB-A34F-A138-BF7AAB461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9109C9-3462-4246-BE71-A9081FBAF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0AA820-8240-7C47-B4E6-ACF99FF5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52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FA45942-93F0-404A-834D-8A55A75C2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C538A9-D50C-9B4D-A180-2B047953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09A554-D757-EB4C-A191-7F3941D36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24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971682-E6FA-0E40-835F-340692B3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2FF23F-8D5D-D841-BBBF-DE0A95FE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B7C849-4EA8-B548-9380-2FB66FE0C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AF62C1-3AB2-0D4D-95F8-0E8388453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72D424-6B1B-C546-901D-8B586220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64C56E-D89F-424D-ADB1-A402D25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958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D1EBAC-E980-B940-8558-357FB918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0AF5AB7-C8DB-6841-9294-C1A668BE5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9BB7B5-8102-B442-AAC2-9DD890587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C2E5E0-3A37-2F49-B23B-8EB4FE1A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84482F4-57F3-2A4F-96BA-C96F7E00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273B76-2F51-5448-BF5F-032F6AC3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28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9C2A0B-4B43-0240-8D58-78FE8092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CB613A-80EF-F747-9DF6-F84103F65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A054B4-BFF1-9045-AE7B-EEF240AA4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6D08-96BB-8544-9BCD-7F2CD6DBAD29}" type="datetimeFigureOut">
              <a:rPr lang="fr-FR" smtClean="0"/>
              <a:t>27/07/2020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EF9E05A-A29D-C647-A7CC-3E299ACD9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1A4DB0-1F33-944D-B576-FE6666CC7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150AA-0BBA-374D-A18C-0A689EA073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48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1A2B69-E111-0B40-B397-20BE8DC75620}"/>
              </a:ext>
            </a:extLst>
          </p:cNvPr>
          <p:cNvSpPr/>
          <p:nvPr/>
        </p:nvSpPr>
        <p:spPr>
          <a:xfrm>
            <a:off x="5352559" y="0"/>
            <a:ext cx="1486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Front </a:t>
            </a:r>
            <a:r>
              <a:rPr lang="fr-FR" dirty="0" err="1"/>
              <a:t>Bumper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A67352-2FD1-3741-BFD9-6E54A2FD59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13" y="933841"/>
            <a:ext cx="7573773" cy="499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8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5FE779-7280-2A4E-9F5C-A972C052C535}"/>
              </a:ext>
            </a:extLst>
          </p:cNvPr>
          <p:cNvSpPr/>
          <p:nvPr/>
        </p:nvSpPr>
        <p:spPr>
          <a:xfrm>
            <a:off x="3988339" y="0"/>
            <a:ext cx="4215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Frt</a:t>
            </a:r>
            <a:r>
              <a:rPr lang="fr-FR" dirty="0"/>
              <a:t> </a:t>
            </a:r>
            <a:r>
              <a:rPr lang="fr-FR" dirty="0" err="1"/>
              <a:t>Bumper</a:t>
            </a:r>
            <a:r>
              <a:rPr lang="fr-FR" dirty="0"/>
              <a:t> </a:t>
            </a:r>
            <a:r>
              <a:rPr lang="fr-FR" dirty="0" err="1"/>
              <a:t>Moulding</a:t>
            </a:r>
            <a:r>
              <a:rPr lang="fr-FR" dirty="0"/>
              <a:t> = Moulure </a:t>
            </a:r>
            <a:r>
              <a:rPr lang="fr-FR" dirty="0" err="1"/>
              <a:t>pare-choc</a:t>
            </a:r>
            <a:endParaRPr lang="fr-FR" dirty="0"/>
          </a:p>
        </p:txBody>
      </p:sp>
      <p:pic>
        <p:nvPicPr>
          <p:cNvPr id="3" name="Image 2" descr="Une image contenant extérieur, route, homme, équitation&#10;&#10;Description générée automatiquement">
            <a:extLst>
              <a:ext uri="{FF2B5EF4-FFF2-40B4-BE49-F238E27FC236}">
                <a16:creationId xmlns:a16="http://schemas.microsoft.com/office/drawing/2014/main" id="{A619C4A1-370C-EC4E-BDFB-4C280233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57" y="682171"/>
            <a:ext cx="8294486" cy="54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25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8BBAD0-22FC-4A4E-9461-214536F96BAA}"/>
              </a:ext>
            </a:extLst>
          </p:cNvPr>
          <p:cNvSpPr/>
          <p:nvPr/>
        </p:nvSpPr>
        <p:spPr>
          <a:xfrm>
            <a:off x="5085114" y="0"/>
            <a:ext cx="2021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Running Light Front</a:t>
            </a:r>
          </a:p>
        </p:txBody>
      </p:sp>
      <p:pic>
        <p:nvPicPr>
          <p:cNvPr id="6" name="Image 5" descr="Une image contenant voiture, route, assis, garé&#10;&#10;Description générée automatiquement">
            <a:extLst>
              <a:ext uri="{FF2B5EF4-FFF2-40B4-BE49-F238E27FC236}">
                <a16:creationId xmlns:a16="http://schemas.microsoft.com/office/drawing/2014/main" id="{CC215F8B-FE2C-A647-95FD-833CB3AEB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60" y="711662"/>
            <a:ext cx="8219680" cy="54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1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5FE779-7280-2A4E-9F5C-A972C052C535}"/>
              </a:ext>
            </a:extLst>
          </p:cNvPr>
          <p:cNvSpPr/>
          <p:nvPr/>
        </p:nvSpPr>
        <p:spPr>
          <a:xfrm>
            <a:off x="5392923" y="0"/>
            <a:ext cx="1782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front </a:t>
            </a:r>
            <a:r>
              <a:rPr lang="fr-FR" dirty="0" err="1"/>
              <a:t>windscreen</a:t>
            </a:r>
            <a:endParaRPr lang="fr-FR" dirty="0"/>
          </a:p>
        </p:txBody>
      </p:sp>
      <p:pic>
        <p:nvPicPr>
          <p:cNvPr id="4" name="Image 3" descr="Une image contenant intérieur, assis, table, moniteur&#10;&#10;Description générée automatiquement">
            <a:extLst>
              <a:ext uri="{FF2B5EF4-FFF2-40B4-BE49-F238E27FC236}">
                <a16:creationId xmlns:a16="http://schemas.microsoft.com/office/drawing/2014/main" id="{75E6CA35-C861-2240-9F35-E48082B4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57" y="916963"/>
            <a:ext cx="7817485" cy="502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6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5FE779-7280-2A4E-9F5C-A972C052C535}"/>
              </a:ext>
            </a:extLst>
          </p:cNvPr>
          <p:cNvSpPr/>
          <p:nvPr/>
        </p:nvSpPr>
        <p:spPr>
          <a:xfrm>
            <a:off x="5392923" y="0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Wiper</a:t>
            </a:r>
            <a:endParaRPr lang="fr-FR" dirty="0"/>
          </a:p>
        </p:txBody>
      </p:sp>
      <p:pic>
        <p:nvPicPr>
          <p:cNvPr id="8" name="Image 7" descr="Une image contenant intérieur, assis, ordinateur, petit&#10;&#10;Description générée automatiquement">
            <a:extLst>
              <a:ext uri="{FF2B5EF4-FFF2-40B4-BE49-F238E27FC236}">
                <a16:creationId xmlns:a16="http://schemas.microsoft.com/office/drawing/2014/main" id="{3208EB52-478A-C845-B7B6-970DF824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78" y="489880"/>
            <a:ext cx="8882843" cy="58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74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voiture, intérieur, route, assis&#10;&#10;Description générée automatiquement">
            <a:extLst>
              <a:ext uri="{FF2B5EF4-FFF2-40B4-BE49-F238E27FC236}">
                <a16:creationId xmlns:a16="http://schemas.microsoft.com/office/drawing/2014/main" id="{9348D550-1C5A-644C-A97D-7E7847C7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35" y="1016000"/>
            <a:ext cx="7254730" cy="482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94F2A-A9A3-5746-ACD4-9C66E1B78502}"/>
              </a:ext>
            </a:extLst>
          </p:cNvPr>
          <p:cNvSpPr/>
          <p:nvPr/>
        </p:nvSpPr>
        <p:spPr>
          <a:xfrm>
            <a:off x="5071136" y="0"/>
            <a:ext cx="2049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Front </a:t>
            </a:r>
            <a:r>
              <a:rPr lang="fr-FR" dirty="0" err="1"/>
              <a:t>tow</a:t>
            </a:r>
            <a:r>
              <a:rPr lang="fr-FR" dirty="0"/>
              <a:t> </a:t>
            </a:r>
            <a:r>
              <a:rPr lang="fr-FR" dirty="0" err="1"/>
              <a:t>eye</a:t>
            </a:r>
            <a:r>
              <a:rPr lang="fr-FR" dirty="0"/>
              <a:t> </a:t>
            </a:r>
            <a:r>
              <a:rPr lang="fr-FR" dirty="0" err="1"/>
              <a:t>cover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910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8494F2A-A9A3-5746-ACD4-9C66E1B78502}"/>
              </a:ext>
            </a:extLst>
          </p:cNvPr>
          <p:cNvSpPr/>
          <p:nvPr/>
        </p:nvSpPr>
        <p:spPr>
          <a:xfrm>
            <a:off x="5662836" y="0"/>
            <a:ext cx="86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Bonnet</a:t>
            </a:r>
          </a:p>
        </p:txBody>
      </p:sp>
      <p:pic>
        <p:nvPicPr>
          <p:cNvPr id="4" name="Image 3" descr="Une image contenant intérieur, vert, assis, table&#10;&#10;Description générée automatiquement">
            <a:extLst>
              <a:ext uri="{FF2B5EF4-FFF2-40B4-BE49-F238E27FC236}">
                <a16:creationId xmlns:a16="http://schemas.microsoft.com/office/drawing/2014/main" id="{A8604506-0C0F-794C-9B1C-B9B3CA13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49" y="609600"/>
            <a:ext cx="851362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9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voiture, intérieur, assis, garé&#10;&#10;Description générée automatiquement">
            <a:extLst>
              <a:ext uri="{FF2B5EF4-FFF2-40B4-BE49-F238E27FC236}">
                <a16:creationId xmlns:a16="http://schemas.microsoft.com/office/drawing/2014/main" id="{E876A394-D221-C945-B19B-5B2F3512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14" y="1386729"/>
            <a:ext cx="7424549" cy="49197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20C173-DEEF-3E4B-9CF3-464E81C18A17}"/>
              </a:ext>
            </a:extLst>
          </p:cNvPr>
          <p:cNvSpPr/>
          <p:nvPr/>
        </p:nvSpPr>
        <p:spPr>
          <a:xfrm>
            <a:off x="5417864" y="182212"/>
            <a:ext cx="1088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Headlight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513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4790BB-B5BB-1F4F-B6EA-A2765631AD3B}"/>
              </a:ext>
            </a:extLst>
          </p:cNvPr>
          <p:cNvSpPr/>
          <p:nvPr/>
        </p:nvSpPr>
        <p:spPr>
          <a:xfrm>
            <a:off x="5352848" y="0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Bumper</a:t>
            </a:r>
            <a:r>
              <a:rPr lang="fr-FR" dirty="0"/>
              <a:t> Grille</a:t>
            </a:r>
          </a:p>
        </p:txBody>
      </p:sp>
      <p:pic>
        <p:nvPicPr>
          <p:cNvPr id="8" name="Image 7" descr="Une image contenant intérieur, route, assis, vert&#10;&#10;Description générée automatiquement">
            <a:extLst>
              <a:ext uri="{FF2B5EF4-FFF2-40B4-BE49-F238E27FC236}">
                <a16:creationId xmlns:a16="http://schemas.microsoft.com/office/drawing/2014/main" id="{1E31756E-0335-8146-9587-1167D231E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25" y="834116"/>
            <a:ext cx="7828749" cy="518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8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5FE779-7280-2A4E-9F5C-A972C052C535}"/>
              </a:ext>
            </a:extLst>
          </p:cNvPr>
          <p:cNvSpPr/>
          <p:nvPr/>
        </p:nvSpPr>
        <p:spPr>
          <a:xfrm>
            <a:off x="5341562" y="0"/>
            <a:ext cx="1508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Front </a:t>
            </a:r>
            <a:r>
              <a:rPr lang="fr-FR" dirty="0" err="1"/>
              <a:t>left</a:t>
            </a:r>
            <a:r>
              <a:rPr lang="fr-FR" dirty="0"/>
              <a:t> </a:t>
            </a:r>
            <a:r>
              <a:rPr lang="fr-FR" dirty="0" err="1"/>
              <a:t>skirt</a:t>
            </a:r>
            <a:endParaRPr lang="fr-FR" dirty="0"/>
          </a:p>
        </p:txBody>
      </p:sp>
      <p:pic>
        <p:nvPicPr>
          <p:cNvPr id="12" name="Image 11" descr="Une image contenant route, voiture, assis, garé&#10;&#10;Description générée automatiquement">
            <a:extLst>
              <a:ext uri="{FF2B5EF4-FFF2-40B4-BE49-F238E27FC236}">
                <a16:creationId xmlns:a16="http://schemas.microsoft.com/office/drawing/2014/main" id="{C42E5C2C-3E13-A641-AED9-31FA1220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91" y="886085"/>
            <a:ext cx="7712063" cy="508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1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5FE779-7280-2A4E-9F5C-A972C052C535}"/>
              </a:ext>
            </a:extLst>
          </p:cNvPr>
          <p:cNvSpPr/>
          <p:nvPr/>
        </p:nvSpPr>
        <p:spPr>
          <a:xfrm>
            <a:off x="5341562" y="0"/>
            <a:ext cx="140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Bumper</a:t>
            </a:r>
            <a:r>
              <a:rPr lang="fr-FR" dirty="0"/>
              <a:t> </a:t>
            </a:r>
            <a:r>
              <a:rPr lang="fr-FR" dirty="0" err="1"/>
              <a:t>Skirt</a:t>
            </a:r>
            <a:endParaRPr lang="fr-FR" dirty="0"/>
          </a:p>
        </p:txBody>
      </p:sp>
      <p:pic>
        <p:nvPicPr>
          <p:cNvPr id="6" name="Image 5" descr="Une image contenant intérieur, voiture, assis, table&#10;&#10;Description générée automatiquement">
            <a:extLst>
              <a:ext uri="{FF2B5EF4-FFF2-40B4-BE49-F238E27FC236}">
                <a16:creationId xmlns:a16="http://schemas.microsoft.com/office/drawing/2014/main" id="{D4E68145-DD81-314C-9D13-415CC97E3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00" y="725868"/>
            <a:ext cx="8183600" cy="54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25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54B45B-741E-1548-972A-F0DCF8F1ACDA}"/>
              </a:ext>
            </a:extLst>
          </p:cNvPr>
          <p:cNvSpPr/>
          <p:nvPr/>
        </p:nvSpPr>
        <p:spPr>
          <a:xfrm>
            <a:off x="5355957" y="0"/>
            <a:ext cx="1480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Number</a:t>
            </a:r>
            <a:r>
              <a:rPr lang="fr-FR" dirty="0"/>
              <a:t> Plate</a:t>
            </a:r>
          </a:p>
        </p:txBody>
      </p:sp>
      <p:pic>
        <p:nvPicPr>
          <p:cNvPr id="5" name="Image 4" descr="Une image contenant intérieur, route, assis, homme&#10;&#10;Description générée automatiquement">
            <a:extLst>
              <a:ext uri="{FF2B5EF4-FFF2-40B4-BE49-F238E27FC236}">
                <a16:creationId xmlns:a16="http://schemas.microsoft.com/office/drawing/2014/main" id="{D74982B5-6A0E-D64A-BFC5-E6268686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73" y="762000"/>
            <a:ext cx="8028854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5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10FE9-79CD-5442-AD71-7A6A4FB76348}"/>
              </a:ext>
            </a:extLst>
          </p:cNvPr>
          <p:cNvSpPr/>
          <p:nvPr/>
        </p:nvSpPr>
        <p:spPr>
          <a:xfrm>
            <a:off x="5476792" y="0"/>
            <a:ext cx="1238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Front Grille</a:t>
            </a:r>
          </a:p>
        </p:txBody>
      </p:sp>
      <p:pic>
        <p:nvPicPr>
          <p:cNvPr id="4" name="Image 3" descr="Une image contenant intérieur, assis, vert, voiture&#10;&#10;Description générée automatiquement">
            <a:extLst>
              <a:ext uri="{FF2B5EF4-FFF2-40B4-BE49-F238E27FC236}">
                <a16:creationId xmlns:a16="http://schemas.microsoft.com/office/drawing/2014/main" id="{A4B700E2-62DF-9249-B990-69CA9BE6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88" y="932382"/>
            <a:ext cx="7552023" cy="49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47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5FE779-7280-2A4E-9F5C-A972C052C535}"/>
              </a:ext>
            </a:extLst>
          </p:cNvPr>
          <p:cNvSpPr/>
          <p:nvPr/>
        </p:nvSpPr>
        <p:spPr>
          <a:xfrm>
            <a:off x="5392923" y="0"/>
            <a:ext cx="1318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Front Badge</a:t>
            </a:r>
          </a:p>
        </p:txBody>
      </p:sp>
      <p:pic>
        <p:nvPicPr>
          <p:cNvPr id="3" name="Image 2" descr="Une image contenant intérieur, voiture, assis, pièce&#10;&#10;Description générée automatiquement">
            <a:extLst>
              <a:ext uri="{FF2B5EF4-FFF2-40B4-BE49-F238E27FC236}">
                <a16:creationId xmlns:a16="http://schemas.microsoft.com/office/drawing/2014/main" id="{9FD17FEE-5749-EE44-B54A-FE193D57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43" y="638628"/>
            <a:ext cx="8392914" cy="558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63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5FE779-7280-2A4E-9F5C-A972C052C535}"/>
              </a:ext>
            </a:extLst>
          </p:cNvPr>
          <p:cNvSpPr/>
          <p:nvPr/>
        </p:nvSpPr>
        <p:spPr>
          <a:xfrm>
            <a:off x="5392923" y="0"/>
            <a:ext cx="1551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Fog</a:t>
            </a:r>
            <a:r>
              <a:rPr lang="fr-FR" dirty="0"/>
              <a:t>/Spot Light</a:t>
            </a:r>
          </a:p>
        </p:txBody>
      </p:sp>
      <p:pic>
        <p:nvPicPr>
          <p:cNvPr id="4" name="Image 3" descr="Une image contenant intérieur, voiture, assis, table&#10;&#10;Description générée automatiquement">
            <a:extLst>
              <a:ext uri="{FF2B5EF4-FFF2-40B4-BE49-F238E27FC236}">
                <a16:creationId xmlns:a16="http://schemas.microsoft.com/office/drawing/2014/main" id="{08957C2E-5ED4-E643-B4E9-AD1150EF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02" y="863600"/>
            <a:ext cx="7739795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58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37</Words>
  <Application>Microsoft Macintosh PowerPoint</Application>
  <PresentationFormat>Grand écran</PresentationFormat>
  <Paragraphs>15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Axel MAZA</dc:creator>
  <cp:lastModifiedBy>Axel MAZA</cp:lastModifiedBy>
  <cp:revision>12</cp:revision>
  <dcterms:created xsi:type="dcterms:W3CDTF">2020-07-27T14:08:39Z</dcterms:created>
  <dcterms:modified xsi:type="dcterms:W3CDTF">2020-07-28T09:09:34Z</dcterms:modified>
</cp:coreProperties>
</file>